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sldIdLst>
    <p:sldId id="256" r:id="rId2"/>
    <p:sldId id="264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7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0480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18779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84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20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2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4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6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2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5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2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9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Eclipse Plug-in Development Part </a:t>
            </a:r>
            <a:r>
              <a:rPr lang="en-US" dirty="0" smtClean="0"/>
              <a:t>5</a:t>
            </a:r>
          </a:p>
          <a:p>
            <a:r>
              <a:rPr lang="en-US" dirty="0" smtClean="0"/>
              <a:t>Extensions </a:t>
            </a:r>
            <a:r>
              <a:rPr lang="en-US" dirty="0"/>
              <a:t>and Extension Points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Extension Point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Creating extension point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Accessing extensions</a:t>
            </a:r>
          </a:p>
          <a:p>
            <a:r>
              <a:rPr lang="en-US" dirty="0"/>
              <a:t> </a:t>
            </a:r>
            <a:r>
              <a:rPr lang="en-US" dirty="0" smtClean="0"/>
              <a:t>Common Extension Points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Help Content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Welcome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Perspective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2601119"/>
            <a:ext cx="5695950" cy="28003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extension point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30208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&lt;plugin&gt;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&lt;extension-point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viewItemProvider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"View Item Provider"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schema=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"schema/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viewItemProvider.exsd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/&gt;</a:t>
            </a: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&lt;/plugin&gt;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400" y="1825625"/>
            <a:ext cx="4352381" cy="4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63" y="2215058"/>
            <a:ext cx="6523809" cy="3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Element</a:t>
            </a:r>
          </a:p>
          <a:p>
            <a:r>
              <a:rPr lang="en-US" dirty="0" smtClean="0"/>
              <a:t>Attribute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optional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required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default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Type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string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java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resource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identifier</a:t>
            </a:r>
          </a:p>
          <a:p>
            <a:r>
              <a:rPr lang="en-US" dirty="0" smtClean="0"/>
              <a:t>Compositor (Choice and Sequence)</a:t>
            </a:r>
          </a:p>
          <a:p>
            <a:pPr lvl="1"/>
            <a:r>
              <a:rPr lang="en-US" dirty="0" smtClean="0"/>
              <a:t> Element Reference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933" y="2283900"/>
            <a:ext cx="3066667" cy="310476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366" y="1870075"/>
            <a:ext cx="3066667" cy="12952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49" y="1976463"/>
            <a:ext cx="2904762" cy="21142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33" y="4001294"/>
            <a:ext cx="3066667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5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extensions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8488" y="2341582"/>
            <a:ext cx="9432098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IConfigurationElement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elements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Platform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getExtensionRegistry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getConfigurationElementsFor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       "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org.ecsoya.eclipse.tutorial.extensionpoints.viewItemProvider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IViewItemProvider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providers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IViewItemProvider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IConfigurationElement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elements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IViewItemProvider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IViewItemProvider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elt</a:t>
            </a:r>
            <a:endParaRPr lang="en-US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createExecutableExtension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"class"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providers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CoreException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.printStackTrace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75166"/>
            <a:ext cx="10515600" cy="5355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Exercise in Eclipse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Content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org.eclipse.help.toc</a:t>
            </a:r>
            <a:endParaRPr lang="en-US" dirty="0" smtClean="0"/>
          </a:p>
          <a:p>
            <a:r>
              <a:rPr lang="en-US" dirty="0" smtClean="0"/>
              <a:t>Welcome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org.eclipse.ui.intro</a:t>
            </a:r>
            <a:endParaRPr lang="en-US" dirty="0" smtClean="0"/>
          </a:p>
          <a:p>
            <a:r>
              <a:rPr lang="en-US" dirty="0" smtClean="0"/>
              <a:t>Perspective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org.eclipse.ui.perspectives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368</Words>
  <Application>Microsoft Office PowerPoint</Application>
  <PresentationFormat>Widescreen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Overview</vt:lpstr>
      <vt:lpstr>Extension Point</vt:lpstr>
      <vt:lpstr>Extension Point</vt:lpstr>
      <vt:lpstr>Extension Point</vt:lpstr>
      <vt:lpstr>Extension Points</vt:lpstr>
      <vt:lpstr>Extension Point</vt:lpstr>
      <vt:lpstr>Extension Points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105</cp:revision>
  <dcterms:created xsi:type="dcterms:W3CDTF">2015-04-14T08:17:08Z</dcterms:created>
  <dcterms:modified xsi:type="dcterms:W3CDTF">2015-05-14T09:02:25Z</dcterms:modified>
</cp:coreProperties>
</file>